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photoAlbum/>
  <p:custDataLst>
    <p:tags r:id="rId10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1247060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8294135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368990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339131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980997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2519462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1093849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1641018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2220798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0155958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9341078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5520445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990696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483812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6744498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5359483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0B21-E68C-4AE6-8007-47792655005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A05ABA-4983-4B12-8EE5-1866E42400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5982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خدمات المعلومات</a:t>
            </a:r>
          </a:p>
          <a:p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الثالثة</a:t>
            </a:r>
            <a:r>
              <a:rPr lang="en-US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ج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2</a:t>
            </a:r>
            <a:endParaRPr lang="ar-EG" sz="4400" smtClean="0">
              <a:ln w="0"/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الثالثة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366541373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151252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382386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412795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607670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83758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541275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713682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/>
  <PresentationFormat>Widescreen</PresentationFormat>
  <Paragraphs>4</Paragraphs>
  <Slides>8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2020-03-21T21:46:56Z</dcterms:created>
  <dcterms:modified xsi:type="dcterms:W3CDTF">2020-03-22T23:39:34Z</dcterms:modified>
</cp:coreProperties>
</file>